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7" r:id="rId1"/>
  </p:sldMasterIdLst>
  <p:sldIdLst>
    <p:sldId id="256" r:id="rId2"/>
    <p:sldId id="259" r:id="rId3"/>
    <p:sldId id="266" r:id="rId4"/>
    <p:sldId id="258" r:id="rId5"/>
    <p:sldId id="260" r:id="rId6"/>
    <p:sldId id="267" r:id="rId7"/>
    <p:sldId id="268" r:id="rId8"/>
    <p:sldId id="263" r:id="rId9"/>
    <p:sldId id="257" r:id="rId10"/>
    <p:sldId id="264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BD3C5A-92D4-7641-A62F-4A710D3FA131}" v="348" dt="2019-08-13T03:43:05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 snapToObjects="1">
      <p:cViewPr varScale="1">
        <p:scale>
          <a:sx n="118" d="100"/>
          <a:sy n="118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5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5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40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24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2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8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3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00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55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8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9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10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21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41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8/13/19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756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DBDAE-E668-434B-B613-1649A4D74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885433"/>
            <a:ext cx="10261602" cy="3022257"/>
          </a:xfrm>
          <a:effectLst/>
        </p:spPr>
        <p:txBody>
          <a:bodyPr anchor="b">
            <a:normAutofit/>
          </a:bodyPr>
          <a:lstStyle/>
          <a:p>
            <a:pPr algn="ctr"/>
            <a:r>
              <a:rPr lang="en-US" sz="7200">
                <a:solidFill>
                  <a:schemeClr val="tx1"/>
                </a:solidFill>
              </a:rPr>
              <a:t>MOBILE DEVELOPMENT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1438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Content Placeholder 5">
            <a:extLst>
              <a:ext uri="{FF2B5EF4-FFF2-40B4-BE49-F238E27FC236}">
                <a16:creationId xmlns:a16="http://schemas.microsoft.com/office/drawing/2014/main" id="{A24D6F80-966A-6B4F-B902-28F11302F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79" b="5015"/>
          <a:stretch/>
        </p:blipFill>
        <p:spPr>
          <a:xfrm>
            <a:off x="-1" y="-1"/>
            <a:ext cx="12192001" cy="4883281"/>
          </a:xfrm>
          <a:prstGeom prst="rect">
            <a:avLst/>
          </a:prstGeom>
        </p:spPr>
      </p:pic>
      <p:sp>
        <p:nvSpPr>
          <p:cNvPr id="21" name="Freeform 9">
            <a:extLst>
              <a:ext uri="{FF2B5EF4-FFF2-40B4-BE49-F238E27FC236}">
                <a16:creationId xmlns:a16="http://schemas.microsoft.com/office/drawing/2014/main" id="{02AB05CC-4371-4DE4-AAE6-20E4B157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C1C90-1885-3840-BE9E-234EAF40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4536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CD4A43-8DEB-7944-9502-94929F2E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05" y="-51987"/>
            <a:ext cx="6743390" cy="4714129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02AB05CC-4371-4DE4-AAE6-20E4B157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EF496-E8A8-BE4B-8DEA-599E39F0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77810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5" name="Group 29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FFCAE2-C087-1C4A-B0B9-7C558DA44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Hardware Requirements</a:t>
            </a:r>
          </a:p>
        </p:txBody>
      </p:sp>
      <p:pic>
        <p:nvPicPr>
          <p:cNvPr id="36" name="Content Placeholder 13">
            <a:extLst>
              <a:ext uri="{FF2B5EF4-FFF2-40B4-BE49-F238E27FC236}">
                <a16:creationId xmlns:a16="http://schemas.microsoft.com/office/drawing/2014/main" id="{D1FFCF56-52F4-6847-A005-5BAB49D55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257" y="537097"/>
            <a:ext cx="9063486" cy="360273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69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54C1EE6B-C083-4C1C-8B8B-609D7C664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">
            <a:extLst>
              <a:ext uri="{FF2B5EF4-FFF2-40B4-BE49-F238E27FC236}">
                <a16:creationId xmlns:a16="http://schemas.microsoft.com/office/drawing/2014/main" id="{3AC51B46-994C-8E45-8092-0413A72F4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9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21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8DE7C1A5-7803-7644-94C1-0E9457FE3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l="533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A5688-8634-884A-A1F4-C9F431AD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200650"/>
            <a:ext cx="10572000" cy="10368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USER PERSPECTIVE</a:t>
            </a:r>
          </a:p>
        </p:txBody>
      </p:sp>
    </p:spTree>
    <p:extLst>
      <p:ext uri="{BB962C8B-B14F-4D97-AF65-F5344CB8AC3E}">
        <p14:creationId xmlns:p14="http://schemas.microsoft.com/office/powerpoint/2010/main" val="142557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704FB0A-3918-43DC-83E9-600217A87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23">
            <a:extLst>
              <a:ext uri="{FF2B5EF4-FFF2-40B4-BE49-F238E27FC236}">
                <a16:creationId xmlns:a16="http://schemas.microsoft.com/office/drawing/2014/main" id="{1D1DF376-FCFE-4FC3-A377-79806F988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944" cy="6858000"/>
          </a:xfrm>
          <a:custGeom>
            <a:avLst/>
            <a:gdLst>
              <a:gd name="connsiteX0" fmla="*/ 0 w 7552944"/>
              <a:gd name="connsiteY0" fmla="*/ 0 h 6858000"/>
              <a:gd name="connsiteX1" fmla="*/ 1067477 w 7552944"/>
              <a:gd name="connsiteY1" fmla="*/ 0 h 6858000"/>
              <a:gd name="connsiteX2" fmla="*/ 2201779 w 7552944"/>
              <a:gd name="connsiteY2" fmla="*/ 0 h 6858000"/>
              <a:gd name="connsiteX3" fmla="*/ 7552944 w 7552944"/>
              <a:gd name="connsiteY3" fmla="*/ 0 h 6858000"/>
              <a:gd name="connsiteX4" fmla="*/ 7552944 w 7552944"/>
              <a:gd name="connsiteY4" fmla="*/ 1900238 h 6858000"/>
              <a:gd name="connsiteX5" fmla="*/ 7182528 w 7552944"/>
              <a:gd name="connsiteY5" fmla="*/ 2178050 h 6858000"/>
              <a:gd name="connsiteX6" fmla="*/ 7178294 w 7552944"/>
              <a:gd name="connsiteY6" fmla="*/ 2184400 h 6858000"/>
              <a:gd name="connsiteX7" fmla="*/ 7171944 w 7552944"/>
              <a:gd name="connsiteY7" fmla="*/ 2193925 h 6858000"/>
              <a:gd name="connsiteX8" fmla="*/ 7165594 w 7552944"/>
              <a:gd name="connsiteY8" fmla="*/ 2201863 h 6858000"/>
              <a:gd name="connsiteX9" fmla="*/ 7165594 w 7552944"/>
              <a:gd name="connsiteY9" fmla="*/ 2211388 h 6858000"/>
              <a:gd name="connsiteX10" fmla="*/ 7165594 w 7552944"/>
              <a:gd name="connsiteY10" fmla="*/ 2220913 h 6858000"/>
              <a:gd name="connsiteX11" fmla="*/ 7171944 w 7552944"/>
              <a:gd name="connsiteY11" fmla="*/ 2228850 h 6858000"/>
              <a:gd name="connsiteX12" fmla="*/ 7178294 w 7552944"/>
              <a:gd name="connsiteY12" fmla="*/ 2238375 h 6858000"/>
              <a:gd name="connsiteX13" fmla="*/ 7182528 w 7552944"/>
              <a:gd name="connsiteY13" fmla="*/ 2244725 h 6858000"/>
              <a:gd name="connsiteX14" fmla="*/ 7552944 w 7552944"/>
              <a:gd name="connsiteY14" fmla="*/ 2522538 h 6858000"/>
              <a:gd name="connsiteX15" fmla="*/ 7552944 w 7552944"/>
              <a:gd name="connsiteY15" fmla="*/ 6858000 h 6858000"/>
              <a:gd name="connsiteX16" fmla="*/ 2201779 w 7552944"/>
              <a:gd name="connsiteY16" fmla="*/ 6858000 h 6858000"/>
              <a:gd name="connsiteX17" fmla="*/ 1067477 w 7552944"/>
              <a:gd name="connsiteY17" fmla="*/ 6858000 h 6858000"/>
              <a:gd name="connsiteX18" fmla="*/ 0 w 7552944"/>
              <a:gd name="connsiteY1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552944" h="6858000">
                <a:moveTo>
                  <a:pt x="0" y="0"/>
                </a:moveTo>
                <a:lnTo>
                  <a:pt x="1067477" y="0"/>
                </a:lnTo>
                <a:lnTo>
                  <a:pt x="2201779" y="0"/>
                </a:lnTo>
                <a:lnTo>
                  <a:pt x="7552944" y="0"/>
                </a:lnTo>
                <a:lnTo>
                  <a:pt x="7552944" y="1900238"/>
                </a:lnTo>
                <a:lnTo>
                  <a:pt x="7182528" y="2178050"/>
                </a:lnTo>
                <a:lnTo>
                  <a:pt x="7178294" y="2184400"/>
                </a:lnTo>
                <a:lnTo>
                  <a:pt x="7171944" y="2193925"/>
                </a:lnTo>
                <a:lnTo>
                  <a:pt x="7165594" y="2201863"/>
                </a:lnTo>
                <a:lnTo>
                  <a:pt x="7165594" y="2211388"/>
                </a:lnTo>
                <a:lnTo>
                  <a:pt x="7165594" y="2220913"/>
                </a:lnTo>
                <a:lnTo>
                  <a:pt x="7171944" y="2228850"/>
                </a:lnTo>
                <a:lnTo>
                  <a:pt x="7178294" y="2238375"/>
                </a:lnTo>
                <a:lnTo>
                  <a:pt x="7182528" y="2244725"/>
                </a:lnTo>
                <a:lnTo>
                  <a:pt x="7552944" y="2522538"/>
                </a:lnTo>
                <a:lnTo>
                  <a:pt x="7552944" y="6858000"/>
                </a:lnTo>
                <a:lnTo>
                  <a:pt x="2201779" y="6858000"/>
                </a:lnTo>
                <a:lnTo>
                  <a:pt x="10674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067DE-AAF8-8D4F-9391-2BDD12469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6097955" cy="1559412"/>
          </a:xfrm>
        </p:spPr>
        <p:txBody>
          <a:bodyPr>
            <a:normAutofit/>
          </a:bodyPr>
          <a:lstStyle/>
          <a:p>
            <a:r>
              <a:rPr lang="en-US"/>
              <a:t>USER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7C5A-E9A2-D140-95AF-B76D571E8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6075179" cy="3632200"/>
          </a:xfrm>
        </p:spPr>
        <p:txBody>
          <a:bodyPr>
            <a:normAutofit/>
          </a:bodyPr>
          <a:lstStyle/>
          <a:p>
            <a:r>
              <a:rPr lang="en-US"/>
              <a:t>SECURITY</a:t>
            </a:r>
          </a:p>
          <a:p>
            <a:r>
              <a:rPr lang="en-US"/>
              <a:t>USER EXPERIENCE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FILE TRANSFER</a:t>
            </a:r>
          </a:p>
          <a:p>
            <a:pPr lvl="1"/>
            <a:r>
              <a:rPr lang="en-US"/>
              <a:t>APPLICATIONS</a:t>
            </a:r>
          </a:p>
          <a:p>
            <a:pPr lvl="1"/>
            <a:r>
              <a:rPr lang="en-US"/>
              <a:t>CAMERA</a:t>
            </a:r>
          </a:p>
        </p:txBody>
      </p:sp>
      <p:sp>
        <p:nvSpPr>
          <p:cNvPr id="48" name="Rounded Rectangle 17">
            <a:extLst>
              <a:ext uri="{FF2B5EF4-FFF2-40B4-BE49-F238E27FC236}">
                <a16:creationId xmlns:a16="http://schemas.microsoft.com/office/drawing/2014/main" id="{6C12B9F6-7F8D-48DD-97E3-EE3587AB9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93746" y="958640"/>
            <a:ext cx="3354790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A3BC3-267A-1049-A4E0-47BE5ED6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881" y="0"/>
            <a:ext cx="6672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>
              <p:cTn id="2" repeatCount="indefinite" restart="whenNotActive" fill="hold" evtFilter="cancelBubble" nodeType="interactiveSeq">
                <p:stCondLst>
                  <p:cond delay="indefinite"/>
                  <p:cond evt="onBegin" delay="0">
                    <p:tn val="1"/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0.07695 0.10856 " pathEditMode="relative" rAng="0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5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7695 0.10856 L -1.66667E-6 0 " pathEditMode="relative" rAng="0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4" y="-544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L -1.66667E-6 0.00023 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 6">
            <a:extLst>
              <a:ext uri="{FF2B5EF4-FFF2-40B4-BE49-F238E27FC236}">
                <a16:creationId xmlns:a16="http://schemas.microsoft.com/office/drawing/2014/main" id="{FB800939-0ED7-4DE9-A669-C8E6683CF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1DF261-8127-454B-9093-4D920B515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59" r="-1" b="9549"/>
          <a:stretch/>
        </p:blipFill>
        <p:spPr>
          <a:xfrm>
            <a:off x="5782733" y="10"/>
            <a:ext cx="6409267" cy="4883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1AE8C4-053A-1446-9331-20EB795A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07" r="1" b="26293"/>
          <a:stretch/>
        </p:blipFill>
        <p:spPr>
          <a:xfrm>
            <a:off x="-1" y="14287"/>
            <a:ext cx="6094411" cy="4883281"/>
          </a:xfrm>
          <a:custGeom>
            <a:avLst/>
            <a:gdLst>
              <a:gd name="connsiteX0" fmla="*/ 0 w 6094411"/>
              <a:gd name="connsiteY0" fmla="*/ 0 h 4883281"/>
              <a:gd name="connsiteX1" fmla="*/ 6094411 w 6094411"/>
              <a:gd name="connsiteY1" fmla="*/ 0 h 4883281"/>
              <a:gd name="connsiteX2" fmla="*/ 6094411 w 6094411"/>
              <a:gd name="connsiteY2" fmla="*/ 2014600 h 4883281"/>
              <a:gd name="connsiteX3" fmla="*/ 5846149 w 6094411"/>
              <a:gd name="connsiteY3" fmla="*/ 2373182 h 4883281"/>
              <a:gd name="connsiteX4" fmla="*/ 5843219 w 6094411"/>
              <a:gd name="connsiteY4" fmla="*/ 2381649 h 4883281"/>
              <a:gd name="connsiteX5" fmla="*/ 5838822 w 6094411"/>
              <a:gd name="connsiteY5" fmla="*/ 2394349 h 4883281"/>
              <a:gd name="connsiteX6" fmla="*/ 5834426 w 6094411"/>
              <a:gd name="connsiteY6" fmla="*/ 2407048 h 4883281"/>
              <a:gd name="connsiteX7" fmla="*/ 5834426 w 6094411"/>
              <a:gd name="connsiteY7" fmla="*/ 2417632 h 4883281"/>
              <a:gd name="connsiteX8" fmla="*/ 5834426 w 6094411"/>
              <a:gd name="connsiteY8" fmla="*/ 2430332 h 4883281"/>
              <a:gd name="connsiteX9" fmla="*/ 5838822 w 6094411"/>
              <a:gd name="connsiteY9" fmla="*/ 2440915 h 4883281"/>
              <a:gd name="connsiteX10" fmla="*/ 5843219 w 6094411"/>
              <a:gd name="connsiteY10" fmla="*/ 2453615 h 4883281"/>
              <a:gd name="connsiteX11" fmla="*/ 5846149 w 6094411"/>
              <a:gd name="connsiteY11" fmla="*/ 2462082 h 4883281"/>
              <a:gd name="connsiteX12" fmla="*/ 6094411 w 6094411"/>
              <a:gd name="connsiteY12" fmla="*/ 2820664 h 4883281"/>
              <a:gd name="connsiteX13" fmla="*/ 6094411 w 6094411"/>
              <a:gd name="connsiteY13" fmla="*/ 4883281 h 4883281"/>
              <a:gd name="connsiteX14" fmla="*/ 0 w 6094411"/>
              <a:gd name="connsiteY14" fmla="*/ 4883281 h 4883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94411" h="4883281">
                <a:moveTo>
                  <a:pt x="0" y="0"/>
                </a:moveTo>
                <a:lnTo>
                  <a:pt x="6094411" y="0"/>
                </a:lnTo>
                <a:lnTo>
                  <a:pt x="6094411" y="2014600"/>
                </a:lnTo>
                <a:lnTo>
                  <a:pt x="5846149" y="2373182"/>
                </a:lnTo>
                <a:lnTo>
                  <a:pt x="5843219" y="2381649"/>
                </a:lnTo>
                <a:lnTo>
                  <a:pt x="5838822" y="2394349"/>
                </a:lnTo>
                <a:lnTo>
                  <a:pt x="5834426" y="2407048"/>
                </a:lnTo>
                <a:lnTo>
                  <a:pt x="5834426" y="2417632"/>
                </a:lnTo>
                <a:lnTo>
                  <a:pt x="5834426" y="2430332"/>
                </a:lnTo>
                <a:lnTo>
                  <a:pt x="5838822" y="2440915"/>
                </a:lnTo>
                <a:lnTo>
                  <a:pt x="5843219" y="2453615"/>
                </a:lnTo>
                <a:lnTo>
                  <a:pt x="5846149" y="2462082"/>
                </a:lnTo>
                <a:lnTo>
                  <a:pt x="6094411" y="2820664"/>
                </a:lnTo>
                <a:lnTo>
                  <a:pt x="6094411" y="4883281"/>
                </a:lnTo>
                <a:lnTo>
                  <a:pt x="0" y="4883281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</p:pic>
      <p:sp>
        <p:nvSpPr>
          <p:cNvPr id="46" name="Freeform 9">
            <a:extLst>
              <a:ext uri="{FF2B5EF4-FFF2-40B4-BE49-F238E27FC236}">
                <a16:creationId xmlns:a16="http://schemas.microsoft.com/office/drawing/2014/main" id="{5FDA5805-8E79-4871-8496-98B8AB798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CD849-723F-114A-B31E-5959FF24D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87084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47D609-9BC4-BD4F-B360-68CA90BA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71" b="14323"/>
          <a:stretch/>
        </p:blipFill>
        <p:spPr>
          <a:xfrm>
            <a:off x="0" y="-81179"/>
            <a:ext cx="12192001" cy="4883281"/>
          </a:xfrm>
          <a:prstGeom prst="rect">
            <a:avLst/>
          </a:prstGeom>
        </p:spPr>
      </p:pic>
      <p:sp>
        <p:nvSpPr>
          <p:cNvPr id="12" name="Freeform 9">
            <a:extLst>
              <a:ext uri="{FF2B5EF4-FFF2-40B4-BE49-F238E27FC236}">
                <a16:creationId xmlns:a16="http://schemas.microsoft.com/office/drawing/2014/main" id="{02AB05CC-4371-4DE4-AAE6-20E4B157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8A157-5853-9649-B153-33916B765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414981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1EAB6-96B1-224B-9249-5937ECD23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2320" y="-419583"/>
            <a:ext cx="7447359" cy="5383634"/>
          </a:xfrm>
          <a:prstGeom prst="rect">
            <a:avLst/>
          </a:prstGeom>
        </p:spPr>
      </p:pic>
      <p:sp>
        <p:nvSpPr>
          <p:cNvPr id="11" name="Freeform 9">
            <a:extLst>
              <a:ext uri="{FF2B5EF4-FFF2-40B4-BE49-F238E27FC236}">
                <a16:creationId xmlns:a16="http://schemas.microsoft.com/office/drawing/2014/main" id="{02AB05CC-4371-4DE4-AAE6-20E4B157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D0758-9ABE-A849-8D76-F8BE4E4EA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88" y="4895558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70460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6">
            <a:extLst>
              <a:ext uri="{FF2B5EF4-FFF2-40B4-BE49-F238E27FC236}">
                <a16:creationId xmlns:a16="http://schemas.microsoft.com/office/drawing/2014/main" id="{A14CE2B0-0F0F-433D-8ED6-770921C98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4047A07-72EC-41BC-A55F-C264F639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255AAD4C-D5C4-4244-92BE-A2DCF934A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0A909E-41D7-2649-9106-815F1C9A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192097"/>
            <a:ext cx="10572000" cy="37324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DEVELOPER PERSPECTIVE</a:t>
            </a:r>
          </a:p>
        </p:txBody>
      </p:sp>
    </p:spTree>
    <p:extLst>
      <p:ext uri="{BB962C8B-B14F-4D97-AF65-F5344CB8AC3E}">
        <p14:creationId xmlns:p14="http://schemas.microsoft.com/office/powerpoint/2010/main" val="225460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ACC0AFF4-DE24-4460-B365-201169FBF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5C70A3E5-A8DE-4902-A3AC-BB854365F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8FD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F133B-1C87-4D49-940E-7C4ABB23C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6" r="3919" b="2"/>
          <a:stretch/>
        </p:blipFill>
        <p:spPr>
          <a:xfrm>
            <a:off x="776041" y="802766"/>
            <a:ext cx="4837359" cy="5252468"/>
          </a:xfrm>
          <a:prstGeom prst="rect">
            <a:avLst/>
          </a:prstGeom>
        </p:spPr>
      </p:pic>
      <p:sp>
        <p:nvSpPr>
          <p:cNvPr id="52" name="Rectangle 45">
            <a:extLst>
              <a:ext uri="{FF2B5EF4-FFF2-40B4-BE49-F238E27FC236}">
                <a16:creationId xmlns:a16="http://schemas.microsoft.com/office/drawing/2014/main" id="{F7A8190E-767D-4E61-943F-83A65FE54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8FD0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7FE32-5F85-1645-B327-0E0667B61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" r="6283" b="2"/>
          <a:stretch/>
        </p:blipFill>
        <p:spPr>
          <a:xfrm>
            <a:off x="6555895" y="802766"/>
            <a:ext cx="4837359" cy="52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11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Macintosh PowerPoint</Application>
  <PresentationFormat>Widescreen</PresentationFormat>
  <Paragraphs>16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Century Gothic</vt:lpstr>
      <vt:lpstr>Wingdings 2</vt:lpstr>
      <vt:lpstr>Quotable</vt:lpstr>
      <vt:lpstr>MOBILE DEVELOPMENT</vt:lpstr>
      <vt:lpstr>PowerPoint Presentation</vt:lpstr>
      <vt:lpstr>USER PERSPECTIVE</vt:lpstr>
      <vt:lpstr>USER PERSPECTIVE</vt:lpstr>
      <vt:lpstr>Security</vt:lpstr>
      <vt:lpstr>User Experience</vt:lpstr>
      <vt:lpstr>Features</vt:lpstr>
      <vt:lpstr>DEVELOPER PERSPECTIVE</vt:lpstr>
      <vt:lpstr>PowerPoint Presentation</vt:lpstr>
      <vt:lpstr>Programming Language</vt:lpstr>
      <vt:lpstr>Testing</vt:lpstr>
      <vt:lpstr>Hardware Requirements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DEVELOPMENT</dc:title>
  <dc:creator>Gallenero, M. J.</dc:creator>
  <cp:lastModifiedBy>Gallenero, M. J.</cp:lastModifiedBy>
  <cp:revision>1</cp:revision>
  <dcterms:created xsi:type="dcterms:W3CDTF">2019-08-05T00:34:34Z</dcterms:created>
  <dcterms:modified xsi:type="dcterms:W3CDTF">2019-08-13T03:43:05Z</dcterms:modified>
</cp:coreProperties>
</file>